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6DCEE-FB57-4242-9E50-1838CBB5653B}" type="datetimeFigureOut">
              <a:rPr lang="en-US" smtClean="0"/>
              <a:t>3/1/2013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E7F07-4253-42ED-86EB-D82FBB7CC4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5400943"/>
            <a:ext cx="1457057" cy="1457057"/>
          </a:xfrm>
          <a:prstGeom prst="rect">
            <a:avLst/>
          </a:prstGeom>
        </p:spPr>
      </p:pic>
      <p:pic>
        <p:nvPicPr>
          <p:cNvPr id="6" name="Picture 5" descr="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5600" y="2895600"/>
            <a:ext cx="1625600" cy="195072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0"/>
            <a:ext cx="9144000" cy="53340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2400" b="1" dirty="0">
                <a:solidFill>
                  <a:schemeClr val="tx1"/>
                </a:solidFill>
              </a:rPr>
              <a:t>Pasta </a:t>
            </a:r>
            <a:r>
              <a:rPr lang="en-US" sz="2400" b="1" dirty="0" smtClean="0">
                <a:solidFill>
                  <a:schemeClr val="tx1"/>
                </a:solidFill>
              </a:rPr>
              <a:t>Machine: </a:t>
            </a:r>
            <a:r>
              <a:rPr lang="en-US" sz="2400" dirty="0" smtClean="0">
                <a:solidFill>
                  <a:schemeClr val="tx1"/>
                </a:solidFill>
              </a:rPr>
              <a:t>A hand-cranked </a:t>
            </a:r>
            <a:r>
              <a:rPr lang="en-US" sz="2400" dirty="0">
                <a:solidFill>
                  <a:schemeClr val="tx1"/>
                </a:solidFill>
              </a:rPr>
              <a:t>pasta machine </a:t>
            </a:r>
            <a:r>
              <a:rPr lang="en-US" sz="2400" dirty="0" smtClean="0">
                <a:solidFill>
                  <a:schemeClr val="tx1"/>
                </a:solidFill>
              </a:rPr>
              <a:t>that helps cooks 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churn </a:t>
            </a:r>
            <a:r>
              <a:rPr lang="en-US" sz="2400" dirty="0">
                <a:solidFill>
                  <a:schemeClr val="tx1"/>
                </a:solidFill>
              </a:rPr>
              <a:t>out homemade pastas. 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err="1" smtClean="0">
                <a:solidFill>
                  <a:schemeClr val="tx1"/>
                </a:solidFill>
              </a:rPr>
              <a:t>Mezzaluna</a:t>
            </a:r>
            <a:r>
              <a:rPr lang="en-US" sz="2400" b="1" dirty="0" smtClean="0">
                <a:solidFill>
                  <a:schemeClr val="tx1"/>
                </a:solidFill>
              </a:rPr>
              <a:t>: </a:t>
            </a:r>
            <a:r>
              <a:rPr lang="en-US" sz="2400" dirty="0" smtClean="0">
                <a:solidFill>
                  <a:schemeClr val="tx1"/>
                </a:solidFill>
              </a:rPr>
              <a:t>A </a:t>
            </a:r>
            <a:r>
              <a:rPr lang="en-US" sz="2400" dirty="0" err="1">
                <a:solidFill>
                  <a:schemeClr val="tx1"/>
                </a:solidFill>
              </a:rPr>
              <a:t>mezzaluna</a:t>
            </a:r>
            <a:r>
              <a:rPr lang="en-US" sz="2400" dirty="0">
                <a:solidFill>
                  <a:schemeClr val="tx1"/>
                </a:solidFill>
              </a:rPr>
              <a:t> is a half-moon-shaped knife </a:t>
            </a:r>
            <a:r>
              <a:rPr lang="en-US" sz="2400" dirty="0" smtClean="0">
                <a:solidFill>
                  <a:schemeClr val="tx1"/>
                </a:solidFill>
              </a:rPr>
              <a:t>which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cooks use to roll the </a:t>
            </a:r>
            <a:r>
              <a:rPr lang="en-US" sz="2400" dirty="0">
                <a:solidFill>
                  <a:schemeClr val="tx1"/>
                </a:solidFill>
              </a:rPr>
              <a:t>blade from side to side to </a:t>
            </a:r>
            <a:r>
              <a:rPr lang="en-US" sz="2400" dirty="0" smtClean="0">
                <a:solidFill>
                  <a:schemeClr val="tx1"/>
                </a:solidFill>
              </a:rPr>
              <a:t>chop.</a:t>
            </a:r>
            <a:r>
              <a:rPr lang="en-US" sz="2400" b="1" dirty="0"/>
              <a:t> </a:t>
            </a:r>
            <a:endParaRPr lang="en-US" sz="2400" b="1" dirty="0" smtClean="0"/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Pasta Pot: </a:t>
            </a:r>
            <a:r>
              <a:rPr lang="en-US" sz="2400" dirty="0" smtClean="0">
                <a:solidFill>
                  <a:schemeClr val="tx1"/>
                </a:solidFill>
              </a:rPr>
              <a:t>A </a:t>
            </a:r>
            <a:r>
              <a:rPr lang="en-US" sz="2400" dirty="0">
                <a:solidFill>
                  <a:schemeClr val="tx1"/>
                </a:solidFill>
              </a:rPr>
              <a:t>five-quart pot </a:t>
            </a:r>
            <a:r>
              <a:rPr lang="en-US" sz="2400" dirty="0" smtClean="0">
                <a:solidFill>
                  <a:schemeClr val="tx1"/>
                </a:solidFill>
              </a:rPr>
              <a:t>of </a:t>
            </a:r>
            <a:r>
              <a:rPr lang="en-US" sz="2400" dirty="0">
                <a:solidFill>
                  <a:schemeClr val="tx1"/>
                </a:solidFill>
              </a:rPr>
              <a:t>a good size for </a:t>
            </a:r>
            <a:r>
              <a:rPr lang="en-US" sz="2400" dirty="0" smtClean="0">
                <a:solidFill>
                  <a:schemeClr val="tx1"/>
                </a:solidFill>
              </a:rPr>
              <a:t>cooking pasta.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Grater: </a:t>
            </a:r>
            <a:r>
              <a:rPr lang="en-US" sz="2400" dirty="0" smtClean="0">
                <a:solidFill>
                  <a:schemeClr val="tx1"/>
                </a:solidFill>
              </a:rPr>
              <a:t>A four-sided </a:t>
            </a:r>
            <a:r>
              <a:rPr lang="en-US" sz="2400" dirty="0">
                <a:solidFill>
                  <a:schemeClr val="tx1"/>
                </a:solidFill>
              </a:rPr>
              <a:t>grater will work </a:t>
            </a:r>
            <a:r>
              <a:rPr lang="en-US" sz="2400" dirty="0" smtClean="0">
                <a:solidFill>
                  <a:schemeClr val="tx1"/>
                </a:solidFill>
              </a:rPr>
              <a:t>great for shredding 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cheese and vegetables.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Ravioli Cutter: </a:t>
            </a:r>
            <a:r>
              <a:rPr lang="en-US" sz="2400" dirty="0" smtClean="0">
                <a:solidFill>
                  <a:schemeClr val="tx1"/>
                </a:solidFill>
              </a:rPr>
              <a:t>A tool that is handy </a:t>
            </a:r>
            <a:r>
              <a:rPr lang="en-US" sz="2400" dirty="0">
                <a:solidFill>
                  <a:schemeClr val="tx1"/>
                </a:solidFill>
              </a:rPr>
              <a:t>for cutting ravioli or </a:t>
            </a:r>
            <a:r>
              <a:rPr lang="en-US" sz="2400" dirty="0" smtClean="0">
                <a:solidFill>
                  <a:schemeClr val="tx1"/>
                </a:solidFill>
              </a:rPr>
              <a:t>pizza.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524000"/>
          </a:xfrm>
        </p:spPr>
        <p:txBody>
          <a:bodyPr/>
          <a:lstStyle/>
          <a:p>
            <a:r>
              <a:rPr lang="en-US" dirty="0" smtClean="0"/>
              <a:t>Italian Equipment</a:t>
            </a:r>
            <a:endParaRPr lang="en-US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685800"/>
            <a:ext cx="1676400" cy="1330476"/>
          </a:xfrm>
          <a:prstGeom prst="rect">
            <a:avLst/>
          </a:prstGeom>
        </p:spPr>
      </p:pic>
      <p:pic>
        <p:nvPicPr>
          <p:cNvPr id="5" name="Picture 4" descr="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05600" y="2057400"/>
            <a:ext cx="1554480" cy="1295400"/>
          </a:xfrm>
          <a:prstGeom prst="rect">
            <a:avLst/>
          </a:prstGeom>
        </p:spPr>
      </p:pic>
      <p:pic>
        <p:nvPicPr>
          <p:cNvPr id="7" name="Picture 6" descr="3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34200" y="4495800"/>
            <a:ext cx="1371599" cy="13715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82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Italian Equipment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Italian Equipment</dc:title>
  <dc:creator>WJS102</dc:creator>
  <cp:lastModifiedBy>WJS102</cp:lastModifiedBy>
  <cp:revision>3</cp:revision>
  <dcterms:created xsi:type="dcterms:W3CDTF">2013-03-01T19:12:01Z</dcterms:created>
  <dcterms:modified xsi:type="dcterms:W3CDTF">2013-03-01T19:35:34Z</dcterms:modified>
</cp:coreProperties>
</file>